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8FB00-286B-4EB2-AB47-4FDB6A169DCB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52F63-4532-4554-8CF1-5CEB308C6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0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9E94D-4FFD-489A-B755-71BB98C4370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51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9E94D-4FFD-489A-B755-71BB98C4370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51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85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96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42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34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89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60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81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33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6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10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E65-BAB4-4A89-8607-5485CE8BC9D1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2587B-4A59-4F9F-B77F-99EBD05069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5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3281242"/>
            <a:ext cx="8964488" cy="338811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Book Antiqua" panose="02040602050305030304" pitchFamily="18" charset="0"/>
              </a:rPr>
              <a:t>VINHO LARANJA???</a:t>
            </a:r>
            <a:br>
              <a:rPr lang="pt-BR" sz="2000" b="1" dirty="0" smtClean="0">
                <a:latin typeface="Book Antiqua" panose="02040602050305030304" pitchFamily="18" charset="0"/>
              </a:rPr>
            </a:br>
            <a:r>
              <a:rPr lang="pt-BR" sz="2000" b="1" dirty="0">
                <a:latin typeface="Book Antiqua" panose="02040602050305030304" pitchFamily="18" charset="0"/>
              </a:rPr>
              <a:t/>
            </a:r>
            <a:br>
              <a:rPr lang="pt-BR" sz="2000" b="1" dirty="0">
                <a:latin typeface="Book Antiqua" panose="02040602050305030304" pitchFamily="18" charset="0"/>
              </a:rPr>
            </a:br>
            <a:r>
              <a:rPr lang="pt-BR" sz="2000" dirty="0" smtClean="0">
                <a:latin typeface="Book Antiqua" panose="02040602050305030304" pitchFamily="18" charset="0"/>
              </a:rPr>
              <a:t>Os mercados de vinho mais maduros do mundo se rendem aos grandes “</a:t>
            </a:r>
            <a:r>
              <a:rPr lang="pt-BR" sz="2000" dirty="0" err="1" smtClean="0">
                <a:latin typeface="Book Antiqua" panose="02040602050305030304" pitchFamily="18" charset="0"/>
              </a:rPr>
              <a:t>orange</a:t>
            </a:r>
            <a:r>
              <a:rPr lang="pt-BR" sz="2000" dirty="0" smtClean="0">
                <a:latin typeface="Book Antiqua" panose="02040602050305030304" pitchFamily="18" charset="0"/>
              </a:rPr>
              <a:t> </a:t>
            </a:r>
            <a:r>
              <a:rPr lang="pt-BR" sz="2000" dirty="0" err="1" smtClean="0">
                <a:latin typeface="Book Antiqua" panose="02040602050305030304" pitchFamily="18" charset="0"/>
              </a:rPr>
              <a:t>wines</a:t>
            </a:r>
            <a:r>
              <a:rPr lang="pt-BR" sz="2000" dirty="0" smtClean="0">
                <a:latin typeface="Book Antiqua" panose="02040602050305030304" pitchFamily="18" charset="0"/>
              </a:rPr>
              <a:t>”...</a:t>
            </a:r>
            <a:br>
              <a:rPr lang="pt-BR" sz="2000" dirty="0" smtClean="0">
                <a:latin typeface="Book Antiqua" panose="02040602050305030304" pitchFamily="18" charset="0"/>
              </a:rPr>
            </a:br>
            <a:r>
              <a:rPr lang="pt-BR" sz="2000" dirty="0">
                <a:latin typeface="Book Antiqua" panose="02040602050305030304" pitchFamily="18" charset="0"/>
              </a:rPr>
              <a:t/>
            </a:r>
            <a:br>
              <a:rPr lang="pt-BR" sz="2000" dirty="0">
                <a:latin typeface="Book Antiqua" panose="02040602050305030304" pitchFamily="18" charset="0"/>
              </a:rPr>
            </a:br>
            <a:r>
              <a:rPr lang="pt-BR" sz="2000" dirty="0" smtClean="0">
                <a:latin typeface="Book Antiqua" panose="02040602050305030304" pitchFamily="18" charset="0"/>
              </a:rPr>
              <a:t>A Decanter é pioneira na importação e líder absoluta no mercado de vinhos laranjas no Brasil.</a:t>
            </a:r>
            <a:br>
              <a:rPr lang="pt-BR" sz="2000" dirty="0" smtClean="0">
                <a:latin typeface="Book Antiqua" panose="02040602050305030304" pitchFamily="18" charset="0"/>
              </a:rPr>
            </a:br>
            <a:r>
              <a:rPr lang="pt-BR" sz="2000" dirty="0" smtClean="0">
                <a:latin typeface="Book Antiqua" panose="02040602050305030304" pitchFamily="18" charset="0"/>
              </a:rPr>
              <a:t/>
            </a:r>
            <a:br>
              <a:rPr lang="pt-BR" sz="2000" dirty="0" smtClean="0">
                <a:latin typeface="Book Antiqua" panose="02040602050305030304" pitchFamily="18" charset="0"/>
              </a:rPr>
            </a:br>
            <a:r>
              <a:rPr lang="pt-BR" sz="2000" dirty="0" smtClean="0">
                <a:latin typeface="Book Antiqua" panose="02040602050305030304" pitchFamily="18" charset="0"/>
              </a:rPr>
              <a:t>Entenda o que são estes vinhos que estão a conquistar o paladar de grandes conhecedores ao redor do mundo!!!</a:t>
            </a:r>
            <a:endParaRPr lang="pt-BR" sz="2000" dirty="0">
              <a:latin typeface="Book Antiqua" panose="0204060205030503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921" y="188640"/>
            <a:ext cx="40957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42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27512" y="0"/>
            <a:ext cx="5916488" cy="6858000"/>
          </a:xfrm>
        </p:spPr>
        <p:txBody>
          <a:bodyPr>
            <a:normAutofit fontScale="90000"/>
          </a:bodyPr>
          <a:lstStyle/>
          <a:p>
            <a:r>
              <a:rPr lang="pt-BR" sz="1400" b="1" dirty="0" smtClean="0">
                <a:latin typeface="Book Antiqua" panose="02040602050305030304" pitchFamily="18" charset="0"/>
              </a:rPr>
              <a:t>VINHO LARANJA???</a:t>
            </a:r>
            <a:br>
              <a:rPr lang="pt-BR" sz="1400" b="1" dirty="0" smtClean="0">
                <a:latin typeface="Book Antiqua" panose="02040602050305030304" pitchFamily="18" charset="0"/>
              </a:rPr>
            </a:br>
            <a:r>
              <a:rPr lang="pt-BR" sz="1400" b="1" dirty="0">
                <a:latin typeface="Book Antiqua" panose="02040602050305030304" pitchFamily="18" charset="0"/>
              </a:rPr>
              <a:t/>
            </a:r>
            <a:br>
              <a:rPr lang="pt-BR" sz="1400" b="1" dirty="0">
                <a:latin typeface="Book Antiqua" panose="02040602050305030304" pitchFamily="18" charset="0"/>
              </a:rPr>
            </a:br>
            <a:r>
              <a:rPr lang="pt-BR" sz="1400" dirty="0" smtClean="0">
                <a:latin typeface="Book Antiqua" panose="02040602050305030304" pitchFamily="18" charset="0"/>
              </a:rPr>
              <a:t>Os vinhos laranjas  são uma releitura dos vinhos produzidos nas origens da viticultura, que seu deu provavelmente na República da Geórgia, no Cáucaso.</a:t>
            </a:r>
            <a:br>
              <a:rPr lang="pt-BR" sz="1400" dirty="0" smtClean="0">
                <a:latin typeface="Book Antiqua" panose="02040602050305030304" pitchFamily="18" charset="0"/>
              </a:rPr>
            </a:br>
            <a:r>
              <a:rPr lang="pt-BR" sz="1400" dirty="0" smtClean="0">
                <a:latin typeface="Book Antiqua" panose="02040602050305030304" pitchFamily="18" charset="0"/>
              </a:rPr>
              <a:t>A sua linda coloração alaranjada, que transita entre o dourado intenso e o âmbar, seja brilhante ou um pouco turva, decorre do processo de maceração das uvas brancas com o mosto, tal como se produzem os vinhos tintos a partir de uvas tintas. A vinificação “</a:t>
            </a:r>
            <a:r>
              <a:rPr lang="pt-BR" sz="1400" dirty="0" err="1" smtClean="0">
                <a:latin typeface="Book Antiqua" panose="02040602050305030304" pitchFamily="18" charset="0"/>
              </a:rPr>
              <a:t>oxidativa</a:t>
            </a:r>
            <a:r>
              <a:rPr lang="pt-BR" sz="1400" dirty="0" smtClean="0">
                <a:latin typeface="Book Antiqua" panose="02040602050305030304" pitchFamily="18" charset="0"/>
              </a:rPr>
              <a:t>” - ou pelo menos não exasperadamente protetiva à ação do oxigênio - reforça esta pigmentação da matéria colorante. </a:t>
            </a:r>
            <a:br>
              <a:rPr lang="pt-BR" sz="1400" dirty="0" smtClean="0">
                <a:latin typeface="Book Antiqua" panose="02040602050305030304" pitchFamily="18" charset="0"/>
              </a:rPr>
            </a:br>
            <a:r>
              <a:rPr lang="pt-BR" sz="1400" dirty="0" err="1" smtClean="0">
                <a:latin typeface="Book Antiqua" panose="02040602050305030304" pitchFamily="18" charset="0"/>
              </a:rPr>
              <a:t>Josko</a:t>
            </a:r>
            <a:r>
              <a:rPr lang="pt-BR" sz="1400" dirty="0" smtClean="0">
                <a:latin typeface="Book Antiqua" panose="02040602050305030304" pitchFamily="18" charset="0"/>
              </a:rPr>
              <a:t> </a:t>
            </a:r>
            <a:r>
              <a:rPr lang="pt-BR" sz="1400" dirty="0" err="1" smtClean="0">
                <a:latin typeface="Book Antiqua" panose="02040602050305030304" pitchFamily="18" charset="0"/>
              </a:rPr>
              <a:t>Gravner</a:t>
            </a:r>
            <a:r>
              <a:rPr lang="pt-BR" sz="1400" dirty="0" smtClean="0">
                <a:latin typeface="Book Antiqua" panose="02040602050305030304" pitchFamily="18" charset="0"/>
              </a:rPr>
              <a:t>, renomado enólogo do </a:t>
            </a:r>
            <a:r>
              <a:rPr lang="pt-BR" sz="1400" dirty="0" err="1" smtClean="0">
                <a:latin typeface="Book Antiqua" panose="02040602050305030304" pitchFamily="18" charset="0"/>
              </a:rPr>
              <a:t>Friuli</a:t>
            </a:r>
            <a:r>
              <a:rPr lang="pt-BR" sz="1400" dirty="0" smtClean="0">
                <a:latin typeface="Book Antiqua" panose="02040602050305030304" pitchFamily="18" charset="0"/>
              </a:rPr>
              <a:t> na Itália, foi o pioneiro em elaborar estes filosofais. Abandonou o </a:t>
            </a:r>
            <a:r>
              <a:rPr lang="pt-BR" sz="1400" dirty="0" err="1" smtClean="0">
                <a:latin typeface="Book Antiqua" panose="02040602050305030304" pitchFamily="18" charset="0"/>
              </a:rPr>
              <a:t>main-stream</a:t>
            </a:r>
            <a:r>
              <a:rPr lang="pt-BR" sz="1400" dirty="0" smtClean="0">
                <a:latin typeface="Book Antiqua" panose="02040602050305030304" pitchFamily="18" charset="0"/>
              </a:rPr>
              <a:t> da vinificação quando era o melhor produtor de vinhos brancos modernos da Itália, em busca de um caminho obscuro, o de reencontrar a essência da arte da vinificação perdida no tempo. </a:t>
            </a:r>
            <a:r>
              <a:rPr lang="pt-BR" sz="1400" dirty="0" err="1" smtClean="0">
                <a:latin typeface="Book Antiqua" panose="02040602050305030304" pitchFamily="18" charset="0"/>
              </a:rPr>
              <a:t>Gravner</a:t>
            </a:r>
            <a:r>
              <a:rPr lang="pt-BR" sz="1400" dirty="0" smtClean="0">
                <a:latin typeface="Book Antiqua" panose="02040602050305030304" pitchFamily="18" charset="0"/>
              </a:rPr>
              <a:t> optou pela vinificação em ânforas trazidas da Geórgia, que amplificam a pureza prístina dos seus vinhos. </a:t>
            </a:r>
            <a:br>
              <a:rPr lang="pt-BR" sz="1400" dirty="0" smtClean="0">
                <a:latin typeface="Book Antiqua" panose="02040602050305030304" pitchFamily="18" charset="0"/>
              </a:rPr>
            </a:br>
            <a:r>
              <a:rPr lang="pt-BR" sz="1400" dirty="0" smtClean="0">
                <a:latin typeface="Book Antiqua" panose="02040602050305030304" pitchFamily="18" charset="0"/>
              </a:rPr>
              <a:t>O seu estrondoso sucesso não veio do dia para a noite, mas hoje os vinhos de </a:t>
            </a:r>
            <a:r>
              <a:rPr lang="pt-BR" sz="1400" dirty="0" err="1" smtClean="0">
                <a:latin typeface="Book Antiqua" panose="02040602050305030304" pitchFamily="18" charset="0"/>
              </a:rPr>
              <a:t>Gravner</a:t>
            </a:r>
            <a:r>
              <a:rPr lang="pt-BR" sz="1400" dirty="0" smtClean="0">
                <a:latin typeface="Book Antiqua" panose="02040602050305030304" pitchFamily="18" charset="0"/>
              </a:rPr>
              <a:t> são disputados por grandes conhecedores em todo o mundo, ou pelo menos por aqueles que se cansaram de beber vinhos tecnicamente perfeitos, mas sem alma!</a:t>
            </a:r>
            <a:br>
              <a:rPr lang="pt-BR" sz="1400" dirty="0" smtClean="0">
                <a:latin typeface="Book Antiqua" panose="02040602050305030304" pitchFamily="18" charset="0"/>
              </a:rPr>
            </a:br>
            <a:r>
              <a:rPr lang="pt-BR" sz="1400" dirty="0" smtClean="0">
                <a:latin typeface="Book Antiqua" panose="02040602050305030304" pitchFamily="18" charset="0"/>
              </a:rPr>
              <a:t>Um séquito de enólogos apaixonados seguiu </a:t>
            </a:r>
            <a:r>
              <a:rPr lang="pt-BR" sz="1400" dirty="0" err="1" smtClean="0">
                <a:latin typeface="Book Antiqua" panose="02040602050305030304" pitchFamily="18" charset="0"/>
              </a:rPr>
              <a:t>Gravner</a:t>
            </a:r>
            <a:r>
              <a:rPr lang="pt-BR" sz="1400" dirty="0" smtClean="0">
                <a:latin typeface="Book Antiqua" panose="02040602050305030304" pitchFamily="18" charset="0"/>
              </a:rPr>
              <a:t>, não somente no </a:t>
            </a:r>
            <a:r>
              <a:rPr lang="pt-BR" sz="1400" dirty="0" err="1" smtClean="0">
                <a:latin typeface="Book Antiqua" panose="02040602050305030304" pitchFamily="18" charset="0"/>
              </a:rPr>
              <a:t>Friuli</a:t>
            </a:r>
            <a:r>
              <a:rPr lang="pt-BR" sz="1400" dirty="0">
                <a:latin typeface="Book Antiqua" panose="02040602050305030304" pitchFamily="18" charset="0"/>
              </a:rPr>
              <a:t> </a:t>
            </a:r>
            <a:r>
              <a:rPr lang="pt-BR" sz="1400" dirty="0" smtClean="0">
                <a:latin typeface="Book Antiqua" panose="02040602050305030304" pitchFamily="18" charset="0"/>
              </a:rPr>
              <a:t>e na vizinha Eslovênia, mas em diversos cantos do planeta.</a:t>
            </a:r>
            <a:br>
              <a:rPr lang="pt-BR" sz="1400" dirty="0" smtClean="0">
                <a:latin typeface="Book Antiqua" panose="02040602050305030304" pitchFamily="18" charset="0"/>
              </a:rPr>
            </a:br>
            <a:r>
              <a:rPr lang="pt-BR" sz="1400" dirty="0" smtClean="0">
                <a:latin typeface="Book Antiqua" panose="02040602050305030304" pitchFamily="18" charset="0"/>
              </a:rPr>
              <a:t>Estes vinhos laranjas possuem uma complexidade ímpar, revelando desde notas florais, de cítricos </a:t>
            </a:r>
            <a:r>
              <a:rPr lang="pt-BR" sz="1400" dirty="0" err="1" smtClean="0">
                <a:latin typeface="Book Antiqua" panose="02040602050305030304" pitchFamily="18" charset="0"/>
              </a:rPr>
              <a:t>confitados</a:t>
            </a:r>
            <a:r>
              <a:rPr lang="pt-BR" sz="1400" dirty="0" smtClean="0">
                <a:latin typeface="Book Antiqua" panose="02040602050305030304" pitchFamily="18" charset="0"/>
              </a:rPr>
              <a:t>, de drupas e frutas secas, até notas “</a:t>
            </a:r>
            <a:r>
              <a:rPr lang="pt-BR" sz="1400" dirty="0" err="1" smtClean="0">
                <a:latin typeface="Book Antiqua" panose="02040602050305030304" pitchFamily="18" charset="0"/>
              </a:rPr>
              <a:t>savoury</a:t>
            </a:r>
            <a:r>
              <a:rPr lang="pt-BR" sz="1400" dirty="0" smtClean="0">
                <a:latin typeface="Book Antiqua" panose="02040602050305030304" pitchFamily="18" charset="0"/>
              </a:rPr>
              <a:t>” de cogumelos, de “</a:t>
            </a:r>
            <a:r>
              <a:rPr lang="pt-BR" sz="1400" dirty="0" err="1" smtClean="0">
                <a:latin typeface="Book Antiqua" panose="02040602050305030304" pitchFamily="18" charset="0"/>
              </a:rPr>
              <a:t>sottobosco</a:t>
            </a:r>
            <a:r>
              <a:rPr lang="pt-BR" sz="1400" dirty="0" smtClean="0">
                <a:latin typeface="Book Antiqua" panose="02040602050305030304" pitchFamily="18" charset="0"/>
              </a:rPr>
              <a:t>”, além de fortes acentos minerais. Sua estrutura é firme, fenólica, tal como um tinto, mas com o frescor e a </a:t>
            </a:r>
            <a:r>
              <a:rPr lang="pt-BR" sz="1400" dirty="0" err="1" smtClean="0">
                <a:latin typeface="Book Antiqua" panose="02040602050305030304" pitchFamily="18" charset="0"/>
              </a:rPr>
              <a:t>mineralidade</a:t>
            </a:r>
            <a:r>
              <a:rPr lang="pt-BR" sz="1400" dirty="0" smtClean="0">
                <a:latin typeface="Book Antiqua" panose="02040602050305030304" pitchFamily="18" charset="0"/>
              </a:rPr>
              <a:t> de um grande branco.</a:t>
            </a:r>
            <a:br>
              <a:rPr lang="pt-BR" sz="1400" dirty="0" smtClean="0">
                <a:latin typeface="Book Antiqua" panose="02040602050305030304" pitchFamily="18" charset="0"/>
              </a:rPr>
            </a:br>
            <a:r>
              <a:rPr lang="pt-BR" sz="1400" dirty="0" smtClean="0">
                <a:latin typeface="Book Antiqua" panose="02040602050305030304" pitchFamily="18" charset="0"/>
              </a:rPr>
              <a:t>Na mesa os vinhos laranjas fazem o papel de um grande branco acompanhando peixes e crustáceos em preparações bem saborosas, mas também fazem as vezes de um tinto escoltando com perfeição até carnes intensas como a de cordeiro</a:t>
            </a:r>
            <a:r>
              <a:rPr lang="pt-BR" sz="1400" dirty="0" smtClean="0">
                <a:latin typeface="Book Antiqua" panose="02040602050305030304" pitchFamily="18" charset="0"/>
              </a:rPr>
              <a:t>.</a:t>
            </a:r>
            <a:endParaRPr lang="pt-BR" sz="1400" dirty="0">
              <a:latin typeface="Book Antiqua" panose="02040602050305030304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43000"/>
            <a:ext cx="304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044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Apresentação na tela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VINHO LARANJA???  Os mercados de vinho mais maduros do mundo se rendem aos grandes “orange wines”...  A Decanter é pioneira na importação e líder absoluta no mercado de vinhos laranjas no Brasil.  Entenda o que são estes vinhos que estão a conquistar o paladar de grandes conhecedores ao redor do mundo!!!</vt:lpstr>
      <vt:lpstr>VINHO LARANJA???  Os vinhos laranjas  são uma releitura dos vinhos produzidos nas origens da viticultura, que seu deu provavelmente na República da Geórgia, no Cáucaso. A sua linda coloração alaranjada, que transita entre o dourado intenso e o âmbar, seja brilhante ou um pouco turva, decorre do processo de maceração das uvas brancas com o mosto, tal como se produzem os vinhos tintos a partir de uvas tintas. A vinificação “oxidativa” - ou pelo menos não exasperadamente protetiva à ação do oxigênio - reforça esta pigmentação da matéria colorante.  Josko Gravner, renomado enólogo do Friuli na Itália, foi o pioneiro em elaborar estes filosofais. Abandonou o main-stream da vinificação quando era o melhor produtor de vinhos brancos modernos da Itália, em busca de um caminho obscuro, o de reencontrar a essência da arte da vinificação perdida no tempo. Gravner optou pela vinificação em ânforas trazidas da Geórgia, que amplificam a pureza prístina dos seus vinhos.  O seu estrondoso sucesso não veio do dia para a noite, mas hoje os vinhos de Gravner são disputados por grandes conhecedores em todo o mundo, ou pelo menos por aqueles que se cansaram de beber vinhos tecnicamente perfeitos, mas sem alma! Um séquito de enólogos apaixonados seguiu Gravner, não somente no Friuli e na vizinha Eslovênia, mas em diversos cantos do planeta. Estes vinhos laranjas possuem uma complexidade ímpar, revelando desde notas florais, de cítricos confitados, de drupas e frutas secas, até notas “savoury” de cogumelos, de “sottobosco”, além de fortes acentos minerais. Sua estrutura é firme, fenólica, tal como um tinto, mas com o frescor e a mineralidade de um grande branco. Na mesa os vinhos laranjas fazem o papel de um grande branco acompanhando peixes e crustáceos em preparações bem saborosas, mas também fazem as vezes de um tinto escoltando com perfeição até carnes intensas como a de cordeiro.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VINHO LARANJA???  Os mercados de vinho mais maduros do mundo se rendem aos grandes “orange wines”...  A Decanter é pioneira na importação e líder absoluta no mercado de vinhos laranjas no Brasil.  Entenda o que são estes vinhos que estão a conquistar o paladar de grandes conhecedores ao redor do mundo!!!</dc:title>
  <dc:creator>Guilherme</dc:creator>
  <cp:lastModifiedBy>Guilherme</cp:lastModifiedBy>
  <cp:revision>2</cp:revision>
  <dcterms:created xsi:type="dcterms:W3CDTF">2014-02-06T18:12:29Z</dcterms:created>
  <dcterms:modified xsi:type="dcterms:W3CDTF">2014-05-30T18:58:23Z</dcterms:modified>
</cp:coreProperties>
</file>